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4" r:id="rId2"/>
    <p:sldId id="257" r:id="rId3"/>
    <p:sldId id="262" r:id="rId4"/>
    <p:sldId id="263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9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340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840470-3B12-4697-B839-728C4D4EEC70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70A82E-FEA5-4BDD-9641-22CBCB96B0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1533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0A82E-FEA5-4BDD-9641-22CBCB96B0B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290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76B856-74B7-6142-2E20-82EC82CF6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AAD6671-010B-E9BA-9F45-F1E5D3A711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43F4BC-301F-8C95-62F8-4CF63ED61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57E3C1-C7F5-BA38-CAD9-E1FA5DE75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1EAD09-600A-2138-B7E7-AD626B8C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524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BDA2A-77B0-71B6-F781-E8C7449F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036C2E2-C79C-6FD7-26E8-CC6D27139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6DC7C5-14FC-3244-CDBC-F592A83E3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4E93FF-2B07-5583-5C21-00E1BAABC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BA471-D8B3-16B1-7AD3-8BCA0DBAA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1462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DC9A848-BC9C-D88A-E2E3-F8E016769A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3A34E57-E6CB-A98C-B3AB-1C276A20C1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9255B4-5332-7527-A7C9-084AE7DD8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9B311D-F1FE-3929-7327-A6DBF22BE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B74730-241B-666B-C63D-643A23342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452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8143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8D4A31-AC4B-5812-4A67-1E668349F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B26354-24BA-4306-EFC7-80FA56409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F708F7-D2D9-98C6-63D4-93243BD6C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3F66B9-DBB0-D251-C3B6-F03E5D94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B17116-5CA9-DEC3-8ED6-A3268586F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706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FE7D1E-A61B-50B4-8300-3AF787E3F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F20929-6F25-4B9F-7F91-35F55667A5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36B268-91CC-87FC-6234-7A27A508B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E638DC-EA21-DC84-E2A8-2225CB247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4AF40A-358C-04B4-495B-BA8B69D3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827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186BF2-D6EA-984C-069B-9BF323BA1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AE607F-2203-B844-45AF-1CEE74EBF8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1D9D78C-BE8C-89A7-41DF-9B06BA98F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3B5341E-CB9E-9422-76CA-16DC405F4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EC2857-09F6-4BC9-F987-A1F650A22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F1E7FDC-B1A2-E9F1-5531-4B07FE54F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6100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FF3B5D-5E2F-59B1-BF66-718848A58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408E5F-E965-E398-FFD8-4AD0CFBBA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801BCA-2FE8-7579-AE55-94A466E1E5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8A2F92-CE7C-ADB2-DB1C-C8389B8871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0170D0-D56A-B8E6-A058-E342B3400D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FE303E7-07E5-68CD-5D1E-BF2772012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9101857-6B02-8D05-3F75-A8D9F1B12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7780187-4A30-512D-5B37-BC08073A1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000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535CA5-5B73-6D2B-E780-4CC643614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CA77B1B-F9B2-F2AA-15E9-EC9D22426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26BCBA0-D837-78F6-2CEC-A377CAFE5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1438D8-D7CD-0F5D-3320-671381842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471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50B2024-A466-3F72-6099-AC241F268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356B7FC-995F-DAB8-A600-90D6F05A3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811987E-F889-2DB9-DEEB-B34B4F0EF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264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5C151D-55EB-0F01-47C8-FE629AB9A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04D9E3-6198-2885-A2BF-56610C909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92A329C-D3F3-3421-E260-EC009DECC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D9B2FB-495A-3608-4ED0-988032D46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7D7653-03EB-C75F-7C7C-CABAD824C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2D7E49-5D53-315D-A956-908B55925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050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C200A4-8749-8BF0-486D-B6519A5B3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27C732F-1A70-E374-E9EE-F94BF5574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5450912-11A3-F654-83E4-275ACACC48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1B162A-D62E-1785-AA35-E5A64BC02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579F31E-D85B-B4C9-9673-C0747074F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898F93-309D-A3EC-4CF1-04FEE9A67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7348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310B2EF-FC49-8884-236C-984950103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48F12B-E919-0BDD-0D6C-EA66F8787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3BB936-4465-6FDC-6DF2-4DFD3D7189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26515D-5979-422D-90CE-D64785D29227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418148-C1E9-BA2C-BA06-9C8DF0CBF3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A4FB03-1D55-0EEB-0C60-6D83DBEA4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4EFFD-4027-4EB6-A458-C0D610786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877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1">
            <a:extLst>
              <a:ext uri="{FF2B5EF4-FFF2-40B4-BE49-F238E27FC236}">
                <a16:creationId xmlns:a16="http://schemas.microsoft.com/office/drawing/2014/main" id="{C50EFF3E-1CC1-FE5A-948C-CF257BC5C09A}"/>
              </a:ext>
            </a:extLst>
          </p:cNvPr>
          <p:cNvSpPr/>
          <p:nvPr/>
        </p:nvSpPr>
        <p:spPr>
          <a:xfrm>
            <a:off x="3174" y="-115504"/>
            <a:ext cx="12188825" cy="6973504"/>
          </a:xfrm>
          <a:custGeom>
            <a:avLst/>
            <a:gdLst/>
            <a:ahLst/>
            <a:cxnLst/>
            <a:rect l="0" t="0" r="0" b="0"/>
            <a:pathLst>
              <a:path w="24371300" h="13716000">
                <a:moveTo>
                  <a:pt x="0" y="0"/>
                </a:moveTo>
                <a:lnTo>
                  <a:pt x="24371300" y="0"/>
                </a:lnTo>
                <a:lnTo>
                  <a:pt x="243713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000000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AutoShape 2" descr="图片">
            <a:extLst>
              <a:ext uri="{FF2B5EF4-FFF2-40B4-BE49-F238E27FC236}">
                <a16:creationId xmlns:a16="http://schemas.microsoft.com/office/drawing/2014/main" id="{DF715D79-1C28-27BB-1248-65F6C27DEA3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AutoShape 6" descr="图片">
            <a:extLst>
              <a:ext uri="{FF2B5EF4-FFF2-40B4-BE49-F238E27FC236}">
                <a16:creationId xmlns:a16="http://schemas.microsoft.com/office/drawing/2014/main" id="{103B25D2-1C2C-FD85-4674-8F5558F91AF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959100" cy="295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93E6AD5-E05D-D455-E992-9A0F478926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809" y="431131"/>
            <a:ext cx="5690938" cy="56909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68B09FD-CB70-E08F-1AA3-837150D5E0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56" t="33404" r="14959" b="32070"/>
          <a:stretch/>
        </p:blipFill>
        <p:spPr>
          <a:xfrm>
            <a:off x="5336947" y="6093848"/>
            <a:ext cx="1518105" cy="58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48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 105"/>
          <p:cNvSpPr/>
          <p:nvPr/>
        </p:nvSpPr>
        <p:spPr>
          <a:xfrm>
            <a:off x="6350" y="0"/>
            <a:ext cx="12185650" cy="6858000"/>
          </a:xfrm>
          <a:custGeom>
            <a:avLst/>
            <a:gdLst/>
            <a:ahLst/>
            <a:cxnLst/>
            <a:rect l="0" t="0" r="0" b="0"/>
            <a:pathLst>
              <a:path w="24371300" h="13716000">
                <a:moveTo>
                  <a:pt x="0" y="0"/>
                </a:moveTo>
                <a:lnTo>
                  <a:pt x="24371300" y="0"/>
                </a:lnTo>
                <a:lnTo>
                  <a:pt x="243713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9191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pic>
        <p:nvPicPr>
          <p:cNvPr id="106" name="Picture 106"/>
          <p:cNvPicPr>
            <a:picLocks noChangeArrowheads="1"/>
          </p:cNvPicPr>
          <p:nvPr/>
        </p:nvPicPr>
        <p:blipFill>
          <a:blip r:embed="rId3">
            <a:alphaModFix amt="56559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50" y="0"/>
            <a:ext cx="12185650" cy="6858000"/>
          </a:xfrm>
          <a:prstGeom prst="rect">
            <a:avLst/>
          </a:prstGeom>
          <a:noFill/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24509AE-9138-A57A-95CE-E89378439C12}"/>
              </a:ext>
            </a:extLst>
          </p:cNvPr>
          <p:cNvSpPr/>
          <p:nvPr/>
        </p:nvSpPr>
        <p:spPr>
          <a:xfrm>
            <a:off x="2192701" y="2967335"/>
            <a:ext cx="82493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chemeClr val="bg1">
                      <a:lumMod val="85000"/>
                      <a:alpha val="30000"/>
                    </a:scheme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Why We OpenHarmony ?</a:t>
            </a:r>
            <a:endParaRPr lang="zh-CN" altLang="en-US" sz="54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chemeClr val="bg1">
                    <a:lumMod val="85000"/>
                    <a:alpha val="30000"/>
                  </a:scheme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Freeform 240"/>
          <p:cNvSpPr/>
          <p:nvPr/>
        </p:nvSpPr>
        <p:spPr>
          <a:xfrm>
            <a:off x="3175" y="0"/>
            <a:ext cx="12185650" cy="6858000"/>
          </a:xfrm>
          <a:custGeom>
            <a:avLst/>
            <a:gdLst/>
            <a:ahLst/>
            <a:cxnLst/>
            <a:rect l="0" t="0" r="0" b="0"/>
            <a:pathLst>
              <a:path w="24371300" h="13716000">
                <a:moveTo>
                  <a:pt x="0" y="13716000"/>
                </a:moveTo>
                <a:lnTo>
                  <a:pt x="24371300" y="13716000"/>
                </a:lnTo>
                <a:lnTo>
                  <a:pt x="24371300" y="0"/>
                </a:lnTo>
                <a:lnTo>
                  <a:pt x="0" y="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1" name="Freeform 241"/>
          <p:cNvSpPr/>
          <p:nvPr/>
        </p:nvSpPr>
        <p:spPr>
          <a:xfrm>
            <a:off x="3175" y="0"/>
            <a:ext cx="12185650" cy="6858000"/>
          </a:xfrm>
          <a:custGeom>
            <a:avLst/>
            <a:gdLst/>
            <a:ahLst/>
            <a:cxnLst/>
            <a:rect l="0" t="0" r="0" b="0"/>
            <a:pathLst>
              <a:path w="24371300" h="13716000">
                <a:moveTo>
                  <a:pt x="0" y="0"/>
                </a:moveTo>
                <a:lnTo>
                  <a:pt x="24371300" y="0"/>
                </a:lnTo>
                <a:lnTo>
                  <a:pt x="243713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000000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 105"/>
          <p:cNvSpPr/>
          <p:nvPr/>
        </p:nvSpPr>
        <p:spPr>
          <a:xfrm>
            <a:off x="6350" y="0"/>
            <a:ext cx="12185650" cy="6858000"/>
          </a:xfrm>
          <a:custGeom>
            <a:avLst/>
            <a:gdLst/>
            <a:ahLst/>
            <a:cxnLst/>
            <a:rect l="0" t="0" r="0" b="0"/>
            <a:pathLst>
              <a:path w="24371300" h="13716000">
                <a:moveTo>
                  <a:pt x="0" y="0"/>
                </a:moveTo>
                <a:lnTo>
                  <a:pt x="24371300" y="0"/>
                </a:lnTo>
                <a:lnTo>
                  <a:pt x="243713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9191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pic>
        <p:nvPicPr>
          <p:cNvPr id="106" name="Picture 106"/>
          <p:cNvPicPr>
            <a:picLocks noChangeArrowheads="1"/>
          </p:cNvPicPr>
          <p:nvPr/>
        </p:nvPicPr>
        <p:blipFill>
          <a:blip r:embed="rId2">
            <a:alphaModFix amt="56559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50" y="0"/>
            <a:ext cx="12185650" cy="6858000"/>
          </a:xfrm>
          <a:prstGeom prst="rect">
            <a:avLst/>
          </a:prstGeom>
          <a:noFill/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24509AE-9138-A57A-95CE-E89378439C12}"/>
              </a:ext>
            </a:extLst>
          </p:cNvPr>
          <p:cNvSpPr/>
          <p:nvPr/>
        </p:nvSpPr>
        <p:spPr>
          <a:xfrm>
            <a:off x="1810214" y="2967335"/>
            <a:ext cx="857157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OpenHarmony X Falcon CAR</a:t>
            </a:r>
            <a:endParaRPr lang="zh-CN" altLang="en-US" sz="54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5994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2570</TotalTime>
  <Words>9</Words>
  <Application>Microsoft Office PowerPoint</Application>
  <PresentationFormat>宽屏</PresentationFormat>
  <Paragraphs>3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思源黑体 CN Light</vt:lpstr>
      <vt:lpstr>宋体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dylan3000dylan@gmail.com</dc:creator>
  <cp:lastModifiedBy>dylan3000dylan@gmail.com</cp:lastModifiedBy>
  <cp:revision>2</cp:revision>
  <dcterms:created xsi:type="dcterms:W3CDTF">2023-04-18T10:53:54Z</dcterms:created>
  <dcterms:modified xsi:type="dcterms:W3CDTF">2023-06-05T10:19:40Z</dcterms:modified>
</cp:coreProperties>
</file>

<file path=docProps/thumbnail.jpeg>
</file>